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884" autoAdjust="0"/>
  </p:normalViewPr>
  <p:slideViewPr>
    <p:cSldViewPr snapToGrid="0">
      <p:cViewPr varScale="1">
        <p:scale>
          <a:sx n="84" d="100"/>
          <a:sy n="84" d="100"/>
        </p:scale>
        <p:origin x="612" y="84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101A8-4275-45CB-8E2F-D2818FB704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8140" y="229215"/>
            <a:ext cx="9528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Title of the paper OR goal of the manuscript; font size 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42452" y="1926558"/>
            <a:ext cx="3895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Additional graph</a:t>
            </a:r>
          </a:p>
          <a:p>
            <a:r>
              <a:rPr lang="en-US" sz="2400" dirty="0"/>
              <a:t>OR</a:t>
            </a:r>
          </a:p>
          <a:p>
            <a:r>
              <a:rPr lang="en-US" sz="2400" dirty="0"/>
              <a:t>Info / interpretation  of the graph; font size 24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30" y="4774424"/>
            <a:ext cx="3940150" cy="8575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0858" y="2191657"/>
            <a:ext cx="300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Graph / figure  / visual illustrating key point of the paper </a:t>
            </a:r>
          </a:p>
        </p:txBody>
      </p:sp>
    </p:spTree>
    <p:extLst>
      <p:ext uri="{BB962C8B-B14F-4D97-AF65-F5344CB8AC3E}">
        <p14:creationId xmlns:p14="http://schemas.microsoft.com/office/powerpoint/2010/main" val="198629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Stefanie Mangold</cp:lastModifiedBy>
  <cp:revision>14</cp:revision>
  <dcterms:created xsi:type="dcterms:W3CDTF">2020-06-22T01:49:04Z</dcterms:created>
  <dcterms:modified xsi:type="dcterms:W3CDTF">2024-10-14T12:41:50Z</dcterms:modified>
</cp:coreProperties>
</file>